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313" r:id="rId2"/>
    <p:sldId id="407" r:id="rId3"/>
    <p:sldId id="314" r:id="rId4"/>
    <p:sldId id="315" r:id="rId5"/>
    <p:sldId id="316" r:id="rId6"/>
    <p:sldId id="411" r:id="rId7"/>
    <p:sldId id="412" r:id="rId8"/>
    <p:sldId id="362" r:id="rId9"/>
    <p:sldId id="321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71" r:id="rId18"/>
    <p:sldId id="372" r:id="rId19"/>
    <p:sldId id="373" r:id="rId20"/>
    <p:sldId id="374" r:id="rId21"/>
    <p:sldId id="375" r:id="rId22"/>
    <p:sldId id="418" r:id="rId23"/>
    <p:sldId id="376" r:id="rId24"/>
    <p:sldId id="377" r:id="rId25"/>
    <p:sldId id="378" r:id="rId26"/>
    <p:sldId id="379" r:id="rId27"/>
    <p:sldId id="413" r:id="rId28"/>
    <p:sldId id="380" r:id="rId29"/>
    <p:sldId id="381" r:id="rId30"/>
    <p:sldId id="383" r:id="rId31"/>
    <p:sldId id="414" r:id="rId32"/>
    <p:sldId id="384" r:id="rId33"/>
    <p:sldId id="386" r:id="rId34"/>
    <p:sldId id="417" r:id="rId35"/>
    <p:sldId id="387" r:id="rId36"/>
    <p:sldId id="388" r:id="rId37"/>
    <p:sldId id="389" r:id="rId38"/>
    <p:sldId id="408" r:id="rId39"/>
    <p:sldId id="390" r:id="rId40"/>
    <p:sldId id="391" r:id="rId41"/>
    <p:sldId id="392" r:id="rId42"/>
    <p:sldId id="393" r:id="rId43"/>
    <p:sldId id="394" r:id="rId44"/>
    <p:sldId id="395" r:id="rId45"/>
    <p:sldId id="416" r:id="rId46"/>
    <p:sldId id="396" r:id="rId47"/>
    <p:sldId id="397" r:id="rId48"/>
    <p:sldId id="398" r:id="rId49"/>
    <p:sldId id="399" r:id="rId50"/>
    <p:sldId id="400" r:id="rId51"/>
    <p:sldId id="401" r:id="rId52"/>
    <p:sldId id="402" r:id="rId53"/>
    <p:sldId id="403" r:id="rId54"/>
    <p:sldId id="404" r:id="rId55"/>
    <p:sldId id="406" r:id="rId56"/>
  </p:sldIdLst>
  <p:sldSz cx="12192000" cy="6858000"/>
  <p:notesSz cx="9872663" cy="67802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26" autoAdjust="0"/>
    <p:restoredTop sz="94660"/>
  </p:normalViewPr>
  <p:slideViewPr>
    <p:cSldViewPr snapToGrid="0">
      <p:cViewPr varScale="1">
        <p:scale>
          <a:sx n="60" d="100"/>
          <a:sy n="60" d="100"/>
        </p:scale>
        <p:origin x="78" y="9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154" cy="340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224" y="1"/>
            <a:ext cx="4278154" cy="340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2E3DD-A9A2-4336-B7EF-D02E4E7CDCB1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40026"/>
            <a:ext cx="4278154" cy="340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224" y="6440026"/>
            <a:ext cx="4278154" cy="340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D874F-B1E1-43EB-9A68-5F9F0D2B9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97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763" y="0"/>
            <a:ext cx="42783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A2C9E-C30C-497B-827D-7FEB72EB67B5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03538" y="847725"/>
            <a:ext cx="4065587" cy="22875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425" y="3262313"/>
            <a:ext cx="7897813" cy="26701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40488"/>
            <a:ext cx="42783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763" y="6440488"/>
            <a:ext cx="42783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F692D-D3C0-4134-A519-C2B3310F5F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65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AF692D-D3C0-4134-A519-C2B3310F5FC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198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3" y="-30234"/>
            <a:ext cx="12191999" cy="90705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80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41" y="65012"/>
            <a:ext cx="1448671" cy="502166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2796326" y="57747"/>
            <a:ext cx="9236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2973304" y="437040"/>
            <a:ext cx="7561085" cy="380924"/>
            <a:chOff x="2973304" y="437040"/>
            <a:chExt cx="6126370" cy="380924"/>
          </a:xfrm>
        </p:grpSpPr>
        <p:sp>
          <p:nvSpPr>
            <p:cNvPr id="13" name="Rounded Rectangle 12"/>
            <p:cNvSpPr/>
            <p:nvPr/>
          </p:nvSpPr>
          <p:spPr>
            <a:xfrm>
              <a:off x="2973304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NHÂN VĂN</a:t>
              </a: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4540413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SÁNG TẠO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107522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PHÁT TRIỂN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7674631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BỀN VỮNG</a:t>
              </a:r>
            </a:p>
          </p:txBody>
        </p:sp>
      </p:grpSp>
      <p:sp>
        <p:nvSpPr>
          <p:cNvPr id="19" name="Rounded Rectangle 18"/>
          <p:cNvSpPr/>
          <p:nvPr userDrawn="1"/>
        </p:nvSpPr>
        <p:spPr>
          <a:xfrm>
            <a:off x="392804" y="2969044"/>
            <a:ext cx="6903347" cy="12233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392805" y="2086882"/>
            <a:ext cx="690334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-26985" y="966818"/>
            <a:ext cx="77612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 NGHIỆP ĐỒNG HÀNH CÙNG </a:t>
            </a:r>
          </a:p>
          <a:p>
            <a:pPr algn="ctr"/>
            <a:r>
              <a:rPr lang="en-US" sz="2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22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8600281" y="1638250"/>
            <a:ext cx="3096419" cy="250687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643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10601" y="1825627"/>
            <a:ext cx="3105151" cy="2289175"/>
          </a:xfrm>
        </p:spPr>
        <p:txBody>
          <a:bodyPr/>
          <a:lstStyle/>
          <a:p>
            <a:pPr lvl="0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102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25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58051" y="1690688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441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031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777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178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79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84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2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43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8A56D-4D9B-45FB-B418-8BAE71F065E9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590A7-EBB3-4589-9973-67C7493534A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2" y="-30234"/>
            <a:ext cx="12191999" cy="90705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2796326" y="57747"/>
            <a:ext cx="9236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2973304" y="437040"/>
            <a:ext cx="7561085" cy="380924"/>
            <a:chOff x="2973304" y="437040"/>
            <a:chExt cx="6126370" cy="380924"/>
          </a:xfrm>
        </p:grpSpPr>
        <p:sp>
          <p:nvSpPr>
            <p:cNvPr id="13" name="Rounded Rectangle 12"/>
            <p:cNvSpPr/>
            <p:nvPr/>
          </p:nvSpPr>
          <p:spPr>
            <a:xfrm>
              <a:off x="2973304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NHÂN VĂN</a:t>
              </a: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4540413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SÁNG TẠO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107522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PHÁT TRIỂN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7674631" y="437040"/>
              <a:ext cx="1425043" cy="380924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800" b="1">
                  <a:latin typeface="Arial" panose="020B0604020202020204" pitchFamily="34" charset="0"/>
                  <a:cs typeface="Arial" panose="020B0604020202020204" pitchFamily="34" charset="0"/>
                </a:rPr>
                <a:t>BỀN VỮNG</a:t>
              </a:r>
            </a:p>
          </p:txBody>
        </p:sp>
      </p:grpSp>
      <p:sp>
        <p:nvSpPr>
          <p:cNvPr id="19" name="TextBox 18"/>
          <p:cNvSpPr txBox="1"/>
          <p:nvPr userDrawn="1"/>
        </p:nvSpPr>
        <p:spPr>
          <a:xfrm>
            <a:off x="-26986" y="966817"/>
            <a:ext cx="77612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 NGHIỆP ĐỒNG HÀNH CÙNG </a:t>
            </a:r>
          </a:p>
          <a:p>
            <a:pPr algn="ctr"/>
            <a:r>
              <a:rPr lang="en-US" sz="2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22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 userDrawn="1"/>
        </p:nvSpPr>
        <p:spPr>
          <a:xfrm>
            <a:off x="2" y="6481010"/>
            <a:ext cx="12191999" cy="37698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89450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684089" y="2552309"/>
            <a:ext cx="6301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160.000.000 VNĐ</a:t>
            </a:r>
          </a:p>
        </p:txBody>
      </p:sp>
      <p:sp>
        <p:nvSpPr>
          <p:cNvPr id="6" name="Rectangle 5"/>
          <p:cNvSpPr/>
          <p:nvPr/>
        </p:nvSpPr>
        <p:spPr>
          <a:xfrm>
            <a:off x="449295" y="4114802"/>
            <a:ext cx="11266457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IEG VIỆT NAM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29599" y="1259291"/>
            <a:ext cx="2855511" cy="285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9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684089" y="2552309"/>
            <a:ext cx="6301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160.000.000 VNĐ</a:t>
            </a:r>
          </a:p>
        </p:txBody>
      </p:sp>
      <p:sp>
        <p:nvSpPr>
          <p:cNvPr id="6" name="Rectangle 5"/>
          <p:cNvSpPr/>
          <p:nvPr/>
        </p:nvSpPr>
        <p:spPr>
          <a:xfrm>
            <a:off x="449295" y="4114802"/>
            <a:ext cx="11266457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TỔ CHỨC ASSIST ASIA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19316" y="1231089"/>
            <a:ext cx="2642439" cy="2642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19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279868" y="3895727"/>
            <a:ext cx="978466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SỞ KHOA HỌC VÀ CÔNG NGHỆ </a:t>
            </a:r>
          </a:p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TP. HỒ CHÍ MINH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5369963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244 Điện Biên Phủ, Phường 7, Quận 3,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6483" y="1239549"/>
            <a:ext cx="3774160" cy="251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684089" y="2527600"/>
            <a:ext cx="6301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150.000.000 VNĐ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8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85953" y="4169509"/>
            <a:ext cx="104903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NGÂN HÀNG PHƯƠNG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ĐÔNG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OCB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98" b="25836"/>
          <a:stretch/>
        </p:blipFill>
        <p:spPr bwMode="auto">
          <a:xfrm>
            <a:off x="7568386" y="1654112"/>
            <a:ext cx="4357402" cy="1915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684089" y="2552309"/>
            <a:ext cx="630172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150.000.000 VNĐ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85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2688989" y="1826773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588273" y="3528441"/>
            <a:ext cx="1108572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GIÁO DỤC VÀ ĐÀO TẠO </a:t>
            </a:r>
          </a:p>
          <a:p>
            <a:pPr algn="ctr"/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GBI QUỐC TẾ</a:t>
            </a:r>
          </a:p>
          <a:p>
            <a:pPr algn="ctr"/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577968"/>
            <a:ext cx="6884297" cy="81823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100.000.000 VNĐ</a:t>
            </a:r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2721" y="2497602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69.000.000 VNĐ</a:t>
            </a:r>
          </a:p>
        </p:txBody>
      </p:sp>
      <p:sp>
        <p:nvSpPr>
          <p:cNvPr id="6" name="Rectangle 5"/>
          <p:cNvSpPr/>
          <p:nvPr/>
        </p:nvSpPr>
        <p:spPr>
          <a:xfrm>
            <a:off x="313617" y="4043994"/>
            <a:ext cx="116350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XNK THIẾT BỊ GIÁO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DỤC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SAO MAI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1" y="4874991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15/15 Phan Văn Hớn, 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5, P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 Tân Thới Nhất, Quận 12,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50101" y="1752830"/>
            <a:ext cx="3782106" cy="1891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</p:spTree>
    <p:extLst>
      <p:ext uri="{BB962C8B-B14F-4D97-AF65-F5344CB8AC3E}">
        <p14:creationId xmlns:p14="http://schemas.microsoft.com/office/powerpoint/2010/main" val="114659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50503" y="3998250"/>
            <a:ext cx="9561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CƠ ĐIỆN LẠNH REE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4829247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364 Cộng Hòa, Quận Tân Bình, Tp.HCM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2452" y="1620254"/>
            <a:ext cx="3968508" cy="2106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65.000.000 VNĐ</a:t>
            </a:r>
          </a:p>
        </p:txBody>
      </p:sp>
    </p:spTree>
    <p:extLst>
      <p:ext uri="{BB962C8B-B14F-4D97-AF65-F5344CB8AC3E}">
        <p14:creationId xmlns:p14="http://schemas.microsoft.com/office/powerpoint/2010/main" val="302646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3618" y="1826773"/>
            <a:ext cx="6884297" cy="4462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8480" y="2330501"/>
            <a:ext cx="6884297" cy="8818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34.500.000 VNĐ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33618" y="3370343"/>
            <a:ext cx="6884297" cy="4462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98480" y="3886435"/>
            <a:ext cx="6884297" cy="8818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30.000.000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8481" y="4838206"/>
            <a:ext cx="11401094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TNHH KONE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VIỆT</a:t>
            </a:r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NAM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7654" y="2121803"/>
            <a:ext cx="3848098" cy="1984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0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7123" y="4002903"/>
            <a:ext cx="108480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SCHNEIDER </a:t>
            </a:r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ELECTRIC VIỆT </a:t>
            </a:r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NAM</a:t>
            </a:r>
          </a:p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TƯ VẤN ƯU VIỆT QUỐC TẾ</a:t>
            </a:r>
            <a:endParaRPr lang="en-US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46186" y="1620254"/>
            <a:ext cx="3969566" cy="226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64.000.000 VNĐ</a:t>
            </a:r>
          </a:p>
        </p:txBody>
      </p:sp>
    </p:spTree>
    <p:extLst>
      <p:ext uri="{BB962C8B-B14F-4D97-AF65-F5344CB8AC3E}">
        <p14:creationId xmlns:p14="http://schemas.microsoft.com/office/powerpoint/2010/main" val="416774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2086878"/>
            <a:ext cx="6884297" cy="505491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780635" y="3848021"/>
            <a:ext cx="107010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VIỄN THÔNG TÂN BÌNH</a:t>
            </a:r>
          </a:p>
          <a:p>
            <a:pPr algn="ctr"/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706403"/>
            <a:ext cx="6884297" cy="99905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60.000.000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36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82087" y="3998847"/>
            <a:ext cx="10956846" cy="21852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NGÂN HÀNG NN VÀ PTNT VIỆT NAM</a:t>
            </a:r>
          </a:p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CN LÝ THƯỜNG KIỆT </a:t>
            </a:r>
          </a:p>
          <a:p>
            <a:pPr algn="ctr"/>
            <a:endParaRPr lang="vi-VN" sz="4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8477" y="5541137"/>
            <a:ext cx="83824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Địa chỉ: 162-166 Lý Thường Kiệt, Phường 14, Quận 10, Hồ Chí Minh</a:t>
            </a: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15557" y="1799194"/>
            <a:ext cx="4350097" cy="1956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50.000.000 VNĐ</a:t>
            </a:r>
          </a:p>
        </p:txBody>
      </p:sp>
    </p:spTree>
    <p:extLst>
      <p:ext uri="{BB962C8B-B14F-4D97-AF65-F5344CB8AC3E}">
        <p14:creationId xmlns:p14="http://schemas.microsoft.com/office/powerpoint/2010/main" val="266361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2086879"/>
            <a:ext cx="6884297" cy="4318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706981" y="3665554"/>
            <a:ext cx="88483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TNHH 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TM &amp; DV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LONG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VŨ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53851" y="2618042"/>
            <a:ext cx="6884297" cy="85344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64.000.000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78477" y="4116836"/>
            <a:ext cx="8905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ĐẠT VĨNH TIẾN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48137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 smtClean="0">
                <a:solidFill>
                  <a:srgbClr val="C00000"/>
                </a:solidFill>
                <a:cs typeface="Arial" panose="020B0604020202020204" pitchFamily="34" charset="0"/>
              </a:rPr>
              <a:t>Cụm Công nghiệp Hoàng Gia Long An, Xã Mỹ Hạnh Nam, Huyện Đức Hòa, Tỉnh Long An</a:t>
            </a:r>
            <a:endParaRPr lang="vi-VN" sz="2000" b="1" i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25219" y="1313322"/>
            <a:ext cx="2897961" cy="258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6783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45.000.000 VNĐ</a:t>
            </a:r>
          </a:p>
        </p:txBody>
      </p:sp>
    </p:spTree>
    <p:extLst>
      <p:ext uri="{BB962C8B-B14F-4D97-AF65-F5344CB8AC3E}">
        <p14:creationId xmlns:p14="http://schemas.microsoft.com/office/powerpoint/2010/main" val="282527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54157" y="4096219"/>
            <a:ext cx="95539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TNHH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ĐẶNG HẢI ANH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4874991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51/36 Cống Lở, 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hường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uận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Tân Bình,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Tp.HCM</a:t>
            </a:r>
            <a:endParaRPr lang="vi-VN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Description: Description: Description: Description: Description: Description: D:\HỒ SƠ DNTHAM GIA CÁC NGÀY LỄ LỚN\NAM 2017\NGAY 20.11.17\LOGO\KHOA NHIET LANH\Dang Hai An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714" y="1825627"/>
            <a:ext cx="4138920" cy="1717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27175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40.000.000 </a:t>
            </a:r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</p:spTree>
    <p:extLst>
      <p:ext uri="{BB962C8B-B14F-4D97-AF65-F5344CB8AC3E}">
        <p14:creationId xmlns:p14="http://schemas.microsoft.com/office/powerpoint/2010/main" val="146288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67239" y="4229130"/>
            <a:ext cx="9386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DÂY CÁP ĐIỆN DAPHACO</a:t>
            </a:r>
            <a:endParaRPr lang="en-US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8477" y="5152460"/>
            <a:ext cx="8764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15/15 Phan Văn Hớn,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5, P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 Tân Thới Nhất, Quận 12,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Description: Description: Description: Description: Description: Description: D:\HỒ SƠ DNTHAM GIA CÁC NGÀY LỄ LỚN\NAM 2017\NGAY 20.11.17\LOGO\KHOA DIEN - DIEN TU\CTY DAPHA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263" y="1382207"/>
            <a:ext cx="3614489" cy="2897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35.000.000 VNĐ</a:t>
            </a:r>
          </a:p>
        </p:txBody>
      </p:sp>
    </p:spTree>
    <p:extLst>
      <p:ext uri="{BB962C8B-B14F-4D97-AF65-F5344CB8AC3E}">
        <p14:creationId xmlns:p14="http://schemas.microsoft.com/office/powerpoint/2010/main" val="131446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684" y="1353015"/>
            <a:ext cx="3400664" cy="2879258"/>
          </a:xfrm>
        </p:spPr>
      </p:pic>
      <p:sp>
        <p:nvSpPr>
          <p:cNvPr id="6" name="Rectangle 5"/>
          <p:cNvSpPr/>
          <p:nvPr/>
        </p:nvSpPr>
        <p:spPr>
          <a:xfrm>
            <a:off x="1194757" y="4169507"/>
            <a:ext cx="9872767" cy="166199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ĐẠI HỌC BANG </a:t>
            </a:r>
            <a:r>
              <a:rPr lang="pt-BR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ARIZONA, HOA </a:t>
            </a:r>
            <a:r>
              <a:rPr lang="pt-BR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KỲ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32.500.000 VNĐ</a:t>
            </a:r>
          </a:p>
        </p:txBody>
      </p:sp>
    </p:spTree>
    <p:extLst>
      <p:ext uri="{BB962C8B-B14F-4D97-AF65-F5344CB8AC3E}">
        <p14:creationId xmlns:p14="http://schemas.microsoft.com/office/powerpoint/2010/main" val="9458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80710" y="3940748"/>
            <a:ext cx="9345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TDK MACHINING VIỆT NAM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69180" y="1044367"/>
            <a:ext cx="3731746" cy="3330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30.000.000 VNĐ</a:t>
            </a:r>
          </a:p>
        </p:txBody>
      </p:sp>
    </p:spTree>
    <p:extLst>
      <p:ext uri="{BB962C8B-B14F-4D97-AF65-F5344CB8AC3E}">
        <p14:creationId xmlns:p14="http://schemas.microsoft.com/office/powerpoint/2010/main" val="11761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51670" y="4114802"/>
            <a:ext cx="73589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AN VIỆT LONG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38132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162-166 Lý Thường Kiệt, Phường 14, Quận 10, Hồ Chí Minh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0843" y="1602940"/>
            <a:ext cx="3897678" cy="1920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63808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30.000.000 VNĐ</a:t>
            </a:r>
          </a:p>
        </p:txBody>
      </p:sp>
    </p:spTree>
    <p:extLst>
      <p:ext uri="{BB962C8B-B14F-4D97-AF65-F5344CB8AC3E}">
        <p14:creationId xmlns:p14="http://schemas.microsoft.com/office/powerpoint/2010/main" val="295510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94211"/>
            <a:ext cx="6884297" cy="4469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293581" y="3651330"/>
            <a:ext cx="76751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MAY HOÀNG LÂM</a:t>
            </a:r>
          </a:p>
          <a:p>
            <a:pPr algn="ctr"/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458779"/>
            <a:ext cx="6884297" cy="8834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30.000.000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6774"/>
            <a:ext cx="6884297" cy="4082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308542" y="4593295"/>
            <a:ext cx="96452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TM-DV-SX GIANG THU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21431"/>
            <a:ext cx="6884297" cy="80693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23.500.000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688989" y="3215026"/>
            <a:ext cx="6884297" cy="4082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653851" y="3704835"/>
            <a:ext cx="6884297" cy="80693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3.000.000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1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160019" y="4061782"/>
            <a:ext cx="7800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CỔ PHẦN MEPAC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8477" y="4985112"/>
            <a:ext cx="8764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69/32 Lê Công Phép, Phường An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ạc, Quận Bình Tân,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Description: Description: Description: Description: Description: Description: D:\HỒ SƠ DNTHAM GIA CÁC NGÀY LỄ LỚN\NAM 2017\NGAY 20.11.17\LOGO\KHOA DIEN - DIEN TU\MEPA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0184" y="1418199"/>
            <a:ext cx="3136958" cy="2273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462382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25.000.000 VNĐ</a:t>
            </a:r>
            <a:endParaRPr lang="en-US" sz="6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32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1884"/>
            <a:ext cx="6884297" cy="4469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</a:t>
            </a:r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 BỔNG</a:t>
            </a:r>
            <a:endParaRPr lang="en-US" sz="2400" b="1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3610" y="3686273"/>
            <a:ext cx="119950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HỘI CỰU HỌC SINH, SINH VIÊN TRƯỜNG </a:t>
            </a:r>
          </a:p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CAO ĐẲNG LÝ TỰ TRỌNG TP.HCM</a:t>
            </a:r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86452"/>
            <a:ext cx="6884297" cy="8834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25.000.000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41539" y="4229130"/>
            <a:ext cx="73792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TNHH TOÀN 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60127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384 Đường Bình Quới, Phường 28, Quận Bình Thạnh, Tp.HCM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1684" y="1455329"/>
            <a:ext cx="3608621" cy="254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1265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20.000.000 VNĐ</a:t>
            </a:r>
          </a:p>
        </p:txBody>
      </p:sp>
    </p:spTree>
    <p:extLst>
      <p:ext uri="{BB962C8B-B14F-4D97-AF65-F5344CB8AC3E}">
        <p14:creationId xmlns:p14="http://schemas.microsoft.com/office/powerpoint/2010/main" val="7854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1884"/>
            <a:ext cx="6884297" cy="4469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637233" y="3686273"/>
            <a:ext cx="69878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ÔNG LƯU ĐỨC TIẾN</a:t>
            </a:r>
          </a:p>
          <a:p>
            <a:pPr algn="ctr"/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86452"/>
            <a:ext cx="6884297" cy="8834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20.000.000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85820"/>
            <a:ext cx="6884297" cy="48491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898560" y="3657145"/>
            <a:ext cx="6465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HUY THƯỚC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89643"/>
            <a:ext cx="6884297" cy="9583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20.000.000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7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54766" y="4169509"/>
            <a:ext cx="91527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TNHH DỊCH VỤ TỔNG HỢP 24H</a:t>
            </a:r>
            <a:endParaRPr lang="en-US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1" y="5000506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186A Bình Quới, Phường 28, Quận Bình Thạnh TP. Hồ Chí Minh.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8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.000.000 </a:t>
            </a:r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715" y="1116177"/>
            <a:ext cx="2797433" cy="263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5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30735" y="4169509"/>
            <a:ext cx="740080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THỂ THAO PHONG SƠN 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1" y="5000506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230 Lý Thường Ki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ệ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t, Q.10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Tp.HCM</a:t>
            </a:r>
            <a:endParaRPr lang="vi-VN" sz="2000" b="1" i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1265" y="1769859"/>
            <a:ext cx="4009311" cy="179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8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15.000.000 </a:t>
            </a:r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</p:spTree>
    <p:extLst>
      <p:ext uri="{BB962C8B-B14F-4D97-AF65-F5344CB8AC3E}">
        <p14:creationId xmlns:p14="http://schemas.microsoft.com/office/powerpoint/2010/main" val="287795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6773"/>
            <a:ext cx="6884297" cy="4469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3450085" y="3698521"/>
            <a:ext cx="5362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BABY VT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425604"/>
            <a:ext cx="6884297" cy="8834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15.000.000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6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10507"/>
            <a:ext cx="6884297" cy="46974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613163" y="3637396"/>
            <a:ext cx="9036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CỔ PHẦN MAY BÌNH MINH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99874"/>
            <a:ext cx="6884297" cy="928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15.000.000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6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386" y="1615313"/>
            <a:ext cx="4010629" cy="1993234"/>
          </a:xfrm>
        </p:spPr>
      </p:pic>
      <p:sp>
        <p:nvSpPr>
          <p:cNvPr id="6" name="Rectangle 5"/>
          <p:cNvSpPr/>
          <p:nvPr/>
        </p:nvSpPr>
        <p:spPr>
          <a:xfrm>
            <a:off x="898089" y="3809069"/>
            <a:ext cx="102921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TRUNG TÂM PHÁT TRIỂN CÔNG NGHỆ</a:t>
            </a:r>
          </a:p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NGHIỆP VÀ TỰ ĐỘNG HÓA (CITA)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47524" y="5379196"/>
            <a:ext cx="7393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2/33A Quách Văn Tuấn, P.12, Q.Tân Bình, TP. HCM.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15.000.000 </a:t>
            </a:r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</p:spTree>
    <p:extLst>
      <p:ext uri="{BB962C8B-B14F-4D97-AF65-F5344CB8AC3E}">
        <p14:creationId xmlns:p14="http://schemas.microsoft.com/office/powerpoint/2010/main" val="51267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7105" y="4169509"/>
            <a:ext cx="1200681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XÂY DỰNG CƠ ĐIỆN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DUY 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8477" y="5180260"/>
            <a:ext cx="8764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15/15 Phan Văn Hớn,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5, P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 Tân Thới Nhất, Quận 12,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7937" y="1294729"/>
            <a:ext cx="3446807" cy="2766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</p:spTree>
    <p:extLst>
      <p:ext uri="{BB962C8B-B14F-4D97-AF65-F5344CB8AC3E}">
        <p14:creationId xmlns:p14="http://schemas.microsoft.com/office/powerpoint/2010/main" val="325808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2803" y="4123350"/>
            <a:ext cx="1151344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CTY </a:t>
            </a:r>
            <a:r>
              <a:rPr lang="vi-VN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TNHH MTV </a:t>
            </a:r>
            <a:r>
              <a:rPr lang="en-US" sz="4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XÂY LẮP</a:t>
            </a:r>
          </a:p>
          <a:p>
            <a:pPr algn="ctr"/>
            <a:r>
              <a:rPr lang="en-US" sz="4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KỸ THUẬT ĐIỆN CƠ MẠNH TÍN </a:t>
            </a:r>
            <a:r>
              <a:rPr lang="vi-VN" sz="40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(Meteccons</a:t>
            </a:r>
            <a:r>
              <a:rPr lang="vi-VN" sz="40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)</a:t>
            </a:r>
            <a:endParaRPr lang="en-US" sz="40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7493" y="5517124"/>
            <a:ext cx="8764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15/15 Phan Văn Hớn,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5, P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 Tân Thới Nhất, Quận 12,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01099" y="1370432"/>
            <a:ext cx="3105151" cy="2254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462381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</p:spTree>
    <p:extLst>
      <p:ext uri="{BB962C8B-B14F-4D97-AF65-F5344CB8AC3E}">
        <p14:creationId xmlns:p14="http://schemas.microsoft.com/office/powerpoint/2010/main" val="10313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64866" y="4229130"/>
            <a:ext cx="95325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</a:t>
            </a:r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CỔ PHẦN CƠ ĐIỆN </a:t>
            </a:r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MINH VIỆT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  <p:pic>
        <p:nvPicPr>
          <p:cNvPr id="12" name="Picture 11" descr="C:\Users\WELCOME\Downloads\[09-11-2018_16.28.47_16.28.47]logo-cong-ty-minh-vie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485" y="1878645"/>
            <a:ext cx="34906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586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342745" y="4229130"/>
            <a:ext cx="957678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TM-SX HUYỀN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TRÂN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79831" y="1279961"/>
            <a:ext cx="2506403" cy="250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2309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</p:spTree>
    <p:extLst>
      <p:ext uri="{BB962C8B-B14F-4D97-AF65-F5344CB8AC3E}">
        <p14:creationId xmlns:p14="http://schemas.microsoft.com/office/powerpoint/2010/main" val="428088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81318" y="4244049"/>
            <a:ext cx="110996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SX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TM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NGUỒN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SÁNG MỚI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75046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384 Đường Bình Quới, Phường 28, Quận Bình Thạnh, Tp.HCM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82386" y="1597487"/>
            <a:ext cx="4313313" cy="2039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51352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</p:spTree>
    <p:extLst>
      <p:ext uri="{BB962C8B-B14F-4D97-AF65-F5344CB8AC3E}">
        <p14:creationId xmlns:p14="http://schemas.microsoft.com/office/powerpoint/2010/main" val="373193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83239"/>
            <a:ext cx="6884297" cy="47732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652861" y="3549910"/>
            <a:ext cx="89565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MẠCH SỐ NET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53851" y="2402221"/>
            <a:ext cx="6884297" cy="9433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10.000.000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85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18263" y="4152984"/>
            <a:ext cx="100257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CTY CP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CƠ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ĐIỆN LẠNH ĐẠI VIỆT 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82387" y="1300842"/>
            <a:ext cx="3855662" cy="254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898089" y="2573748"/>
            <a:ext cx="58737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10.000.000 </a:t>
            </a:r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</p:spTree>
    <p:extLst>
      <p:ext uri="{BB962C8B-B14F-4D97-AF65-F5344CB8AC3E}">
        <p14:creationId xmlns:p14="http://schemas.microsoft.com/office/powerpoint/2010/main" val="188214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0191" y="4152984"/>
            <a:ext cx="113818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MẠNG TRỰC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TUYẾN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VIỆT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SIN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1" y="4983981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625/6 Xô Viết Nghệ Tĩnh, Phường 2, Quận Bình Thạnh, </a:t>
            </a:r>
            <a:r>
              <a:rPr lang="vi-VN" sz="2000" b="1" i="1" smtClean="0">
                <a:solidFill>
                  <a:srgbClr val="C00000"/>
                </a:solidFill>
                <a:cs typeface="Arial" panose="020B0604020202020204" pitchFamily="34" charset="0"/>
              </a:rPr>
              <a:t>Tp.HCM</a:t>
            </a:r>
            <a:r>
              <a:rPr lang="en-US" sz="2000" b="1" i="1" smtClean="0">
                <a:solidFill>
                  <a:srgbClr val="C00000"/>
                </a:solidFill>
                <a:cs typeface="Arial" panose="020B0604020202020204" pitchFamily="34" charset="0"/>
              </a:rPr>
              <a:t>	</a:t>
            </a:r>
            <a:endParaRPr lang="vi-VN" sz="2000" b="1" i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00010" y="2197768"/>
            <a:ext cx="3931915" cy="105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573748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8.000.000 VNĐ</a:t>
            </a:r>
          </a:p>
        </p:txBody>
      </p:sp>
    </p:spTree>
    <p:extLst>
      <p:ext uri="{BB962C8B-B14F-4D97-AF65-F5344CB8AC3E}">
        <p14:creationId xmlns:p14="http://schemas.microsoft.com/office/powerpoint/2010/main" val="158385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07785" y="4114802"/>
            <a:ext cx="9046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KỸ THUẬT CEMEP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38132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Địa chỉ: 5/12 Thích Quản Đức, Phường 3, Quận Phú Nhuận, Tp.HCM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6388" y="1557834"/>
            <a:ext cx="3857446" cy="23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543859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5.000.000 VNĐ</a:t>
            </a:r>
          </a:p>
        </p:txBody>
      </p:sp>
    </p:spTree>
    <p:extLst>
      <p:ext uri="{BB962C8B-B14F-4D97-AF65-F5344CB8AC3E}">
        <p14:creationId xmlns:p14="http://schemas.microsoft.com/office/powerpoint/2010/main" val="123233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14300"/>
            <a:ext cx="6884297" cy="46215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561184" y="3631797"/>
            <a:ext cx="11139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CÔNG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NGHỆ</a:t>
            </a:r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VIỆT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TIN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409266"/>
            <a:ext cx="6884297" cy="91340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4.000.000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87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6773"/>
            <a:ext cx="6884297" cy="43940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885438" y="3450524"/>
            <a:ext cx="104913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ĐẦU TƯ XÂY DỰNG TTNT</a:t>
            </a:r>
          </a:p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PHÚ HOÀNG GIA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424131"/>
            <a:ext cx="6884297" cy="86843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4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0606"/>
            <a:ext cx="6884297" cy="46974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00162" y="3632347"/>
            <a:ext cx="12061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CTY CP TM-DV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CƠ </a:t>
            </a:r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ĐIỆN LẠNH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P&amp;M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94825"/>
            <a:ext cx="6884297" cy="928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0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6773"/>
            <a:ext cx="6884297" cy="4318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-8776" y="3518188"/>
            <a:ext cx="122798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CTY CP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CƠ </a:t>
            </a:r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cs typeface="Arial" panose="020B0604020202020204" pitchFamily="34" charset="0"/>
              </a:rPr>
              <a:t>ĐIỆN LẠNH ĐÔNG SAPA</a:t>
            </a:r>
          </a:p>
          <a:p>
            <a:pPr algn="ctr"/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vi-VN" sz="5400" b="1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55617"/>
            <a:ext cx="6884297" cy="85344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5.000.000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51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1339" y="3853043"/>
            <a:ext cx="120189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CÔNG TY TNHH KỸ THUẬT ĐIỆN</a:t>
            </a:r>
          </a:p>
          <a:p>
            <a:pPr algn="ctr"/>
            <a:r>
              <a:rPr 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THUẬN PHÁT</a:t>
            </a:r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578799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60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.000.000 </a:t>
            </a:r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13" name="Picture 12" descr="C:\Users\Administrator\Downloads\LOGO.THUẬN PHÁ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847" y="1751732"/>
            <a:ext cx="3609973" cy="196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411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267" y="4253153"/>
            <a:ext cx="1222174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TM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XD</a:t>
            </a:r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vi-VN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PHƯỚC </a:t>
            </a:r>
            <a:r>
              <a:rPr lang="vi-VN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HƯNG THÀNH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1" y="5084150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Địa chỉ: 29 Trần Thị Ngôi, Phường 4, Quận 8, Tp.HCM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82526" y="1442654"/>
            <a:ext cx="3237113" cy="221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578799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4.000.000 VNĐ</a:t>
            </a:r>
          </a:p>
        </p:txBody>
      </p:sp>
    </p:spTree>
    <p:extLst>
      <p:ext uri="{BB962C8B-B14F-4D97-AF65-F5344CB8AC3E}">
        <p14:creationId xmlns:p14="http://schemas.microsoft.com/office/powerpoint/2010/main" val="247687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86032"/>
            <a:ext cx="6884297" cy="45457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166349" y="3441680"/>
            <a:ext cx="99295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CƠ KHÍ VÀ NHỰA </a:t>
            </a:r>
          </a:p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NGỌC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HOA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98559"/>
            <a:ext cx="6884297" cy="89841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4.000.000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5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121274" y="4166622"/>
            <a:ext cx="10019731" cy="166199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TM-DV ĐẠI PHƯƠNG </a:t>
            </a:r>
          </a:p>
          <a:p>
            <a:pPr algn="ctr"/>
            <a:endParaRPr lang="vi-VN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1" y="5075046"/>
            <a:ext cx="1203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000" b="1" i="1">
                <a:solidFill>
                  <a:srgbClr val="C00000"/>
                </a:solidFill>
                <a:cs typeface="Arial" panose="020B0604020202020204" pitchFamily="34" charset="0"/>
              </a:rPr>
              <a:t>Địa chỉ: Lầu 7, 374 Võ Văn Tần, Phường 5, Quận 3, Tp.HCM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61684" y="1246870"/>
            <a:ext cx="3250762" cy="2501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551352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3.000.000 VNĐ</a:t>
            </a:r>
          </a:p>
        </p:txBody>
      </p:sp>
    </p:spTree>
    <p:extLst>
      <p:ext uri="{BB962C8B-B14F-4D97-AF65-F5344CB8AC3E}">
        <p14:creationId xmlns:p14="http://schemas.microsoft.com/office/powerpoint/2010/main" val="409879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86032"/>
            <a:ext cx="6884297" cy="45457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898007" y="3497615"/>
            <a:ext cx="10466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CỬA HÀNG TÙNG KÝ NGŨ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KIM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98559"/>
            <a:ext cx="6884297" cy="89841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3.000.000 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5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86032"/>
            <a:ext cx="6884297" cy="45457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607026" y="3573853"/>
            <a:ext cx="110482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XÂY DỰNG NỘI THẤT THƯƠNG MẠI</a:t>
            </a:r>
          </a:p>
          <a:p>
            <a:pPr algn="ctr"/>
            <a:r>
              <a:rPr lang="en-US" sz="4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BÌNH MINH</a:t>
            </a:r>
            <a:endParaRPr lang="vi-VN" sz="4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383041"/>
            <a:ext cx="6884297" cy="89841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3.000.000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17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9034" y="1806285"/>
            <a:ext cx="6884297" cy="44698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337001" y="3392651"/>
            <a:ext cx="115883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TƯ VẤN ĐÀO TẠO XÂY DỰNG</a:t>
            </a:r>
          </a:p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PHƯƠNG NAM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89034" y="2381248"/>
            <a:ext cx="6884297" cy="88342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3.000.000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3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26773"/>
            <a:ext cx="6884297" cy="46974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423052" y="3540824"/>
            <a:ext cx="11416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CTY CP </a:t>
            </a:r>
            <a:r>
              <a:rPr lang="vi-VN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</a:t>
            </a:r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NGHIỆP HƯNG TRÍ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53851" y="2454470"/>
            <a:ext cx="6884297" cy="928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3.000.000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26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140416" y="4114802"/>
            <a:ext cx="5981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PHANA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22520" y="1925776"/>
            <a:ext cx="4229273" cy="1122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27435" y="2611930"/>
            <a:ext cx="6884297" cy="8964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92802" y="1878645"/>
            <a:ext cx="6884297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5" name="Rectangle 4"/>
          <p:cNvSpPr/>
          <p:nvPr/>
        </p:nvSpPr>
        <p:spPr>
          <a:xfrm>
            <a:off x="1112090" y="2462382"/>
            <a:ext cx="544572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2.000.000 VNĐ</a:t>
            </a:r>
          </a:p>
        </p:txBody>
      </p:sp>
    </p:spTree>
    <p:extLst>
      <p:ext uri="{BB962C8B-B14F-4D97-AF65-F5344CB8AC3E}">
        <p14:creationId xmlns:p14="http://schemas.microsoft.com/office/powerpoint/2010/main" val="34219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703979" y="1826773"/>
            <a:ext cx="6884297" cy="469743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NHÀ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123854" y="3556417"/>
            <a:ext cx="10014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TƯ VẤN VÀ ĐÀO TẠO KTXD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68841" y="2387032"/>
            <a:ext cx="6884297" cy="928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98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777905"/>
            <a:ext cx="6884297" cy="43182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</a:t>
            </a:r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NHÀ TRƯỜNG</a:t>
            </a:r>
            <a:endParaRPr lang="en-US" sz="24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77047" y="3294024"/>
            <a:ext cx="99082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TƯ VẤN VÀ XÂY DỰNG </a:t>
            </a:r>
          </a:p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SONG NGUYỄN</a:t>
            </a:r>
            <a:endParaRPr lang="vi-VN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653851" y="2282621"/>
            <a:ext cx="6884297" cy="85344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2.000.000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0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2688989" y="1831004"/>
            <a:ext cx="6884297" cy="43940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</a:p>
        </p:txBody>
      </p:sp>
      <p:sp>
        <p:nvSpPr>
          <p:cNvPr id="6" name="Rectangle 5"/>
          <p:cNvSpPr/>
          <p:nvPr/>
        </p:nvSpPr>
        <p:spPr>
          <a:xfrm>
            <a:off x="330631" y="3534234"/>
            <a:ext cx="11601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TNHH </a:t>
            </a:r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QUỐC TẾ FRESER (VIỆT NAM)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653851" y="2356673"/>
            <a:ext cx="6884297" cy="86843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2.000.000 </a:t>
            </a:r>
            <a:r>
              <a:rPr lang="en-US" sz="6000" b="1">
                <a:latin typeface="Arial" panose="020B0604020202020204" pitchFamily="34" charset="0"/>
                <a:cs typeface="Arial" panose="020B0604020202020204" pitchFamily="34" charset="0"/>
              </a:rPr>
              <a:t>VNĐ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448671" cy="502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51" y="32600"/>
            <a:ext cx="745856" cy="68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4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1067</Words>
  <Application>Microsoft Office PowerPoint</Application>
  <PresentationFormat>Widescreen</PresentationFormat>
  <Paragraphs>203</Paragraphs>
  <Slides>55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 dinh tran</dc:creator>
  <cp:lastModifiedBy>Windows User</cp:lastModifiedBy>
  <cp:revision>129</cp:revision>
  <cp:lastPrinted>2018-11-13T06:06:46Z</cp:lastPrinted>
  <dcterms:created xsi:type="dcterms:W3CDTF">2018-11-13T02:26:29Z</dcterms:created>
  <dcterms:modified xsi:type="dcterms:W3CDTF">2018-11-13T22:57:37Z</dcterms:modified>
</cp:coreProperties>
</file>